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11FD-6133-4F40-95EE-5145A2B2F2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7F33-B150-4400-BAF1-B67764C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11FD-6133-4F40-95EE-5145A2B2F2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7F33-B150-4400-BAF1-B67764C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11FD-6133-4F40-95EE-5145A2B2F2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7F33-B150-4400-BAF1-B67764C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11FD-6133-4F40-95EE-5145A2B2F2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7F33-B150-4400-BAF1-B67764C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11FD-6133-4F40-95EE-5145A2B2F2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7F33-B150-4400-BAF1-B67764C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11FD-6133-4F40-95EE-5145A2B2F2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7F33-B150-4400-BAF1-B67764C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11FD-6133-4F40-95EE-5145A2B2F2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7F33-B150-4400-BAF1-B67764C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11FD-6133-4F40-95EE-5145A2B2F2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7F33-B150-4400-BAF1-B67764C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11FD-6133-4F40-95EE-5145A2B2F2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7F33-B150-4400-BAF1-B67764C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11FD-6133-4F40-95EE-5145A2B2F2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7F33-B150-4400-BAF1-B67764C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11FD-6133-4F40-95EE-5145A2B2F2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7F33-B150-4400-BAF1-B67764C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711FD-6133-4F40-95EE-5145A2B2F2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27F33-B150-4400-BAF1-B67764C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PURNEA UNIVERSITY</a:t>
            </a:r>
            <a:br>
              <a:rPr lang="en-US" dirty="0" smtClean="0"/>
            </a:br>
            <a:r>
              <a:rPr lang="en-US" dirty="0" smtClean="0"/>
              <a:t>PURNEA COLLEGE, PURNEA</a:t>
            </a:r>
            <a:br>
              <a:rPr lang="en-US" dirty="0" smtClean="0"/>
            </a:br>
            <a:r>
              <a:rPr lang="en-US" dirty="0" smtClean="0"/>
              <a:t>DEPT. OF BENGALI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NAME- MASUD ALI DEWAN</a:t>
            </a:r>
            <a:br>
              <a:rPr lang="en-US" dirty="0" smtClean="0"/>
            </a:br>
            <a:r>
              <a:rPr lang="en-US" dirty="0" smtClean="0"/>
              <a:t>SLIDE FOR MONTH OF APRIL</a:t>
            </a:r>
            <a:br>
              <a:rPr lang="en-US" dirty="0" smtClean="0"/>
            </a:br>
            <a:r>
              <a:rPr lang="en-US" dirty="0" smtClean="0"/>
              <a:t>Ph.D  COURSE WORK</a:t>
            </a:r>
            <a:br>
              <a:rPr lang="en-US" dirty="0" smtClean="0"/>
            </a:br>
            <a:r>
              <a:rPr lang="en-US" dirty="0" smtClean="0"/>
              <a:t>PBEN-601</a:t>
            </a:r>
            <a:br>
              <a:rPr lang="en-US" dirty="0" smtClean="0"/>
            </a:br>
            <a:r>
              <a:rPr lang="en-US" dirty="0" smtClean="0"/>
              <a:t>TOPIC- RESEARCH  METHODOLOGY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TOPIC- RESEARCH 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n-IN" dirty="0"/>
              <a:t>৪। গবেষনার উদ্দেশ্য (</a:t>
            </a:r>
            <a:r>
              <a:rPr lang="en-US" dirty="0"/>
              <a:t>Research Objectives):</a:t>
            </a:r>
          </a:p>
          <a:p>
            <a:r>
              <a:rPr lang="bn-IN" dirty="0"/>
              <a:t>গবেষনার উদ্দেশ্য হল গবেষনার হৃদয়। গবেষনার উদ্দেশ্য সমূহ যদি চিত্তাকর্ষক বা নতুনত্ব আনয়নে ব্যর্থ হয় তাহলে সেই গবেষনাকার্য অকার্যকর হয়ে </a:t>
            </a:r>
            <a:r>
              <a:rPr lang="bn-IN" dirty="0" smtClean="0"/>
              <a:t>গবেষনার </a:t>
            </a:r>
            <a:r>
              <a:rPr lang="bn-IN" dirty="0"/>
              <a:t>উদ্দেশ্য হতে হবে খুব স্পষ্ট করে বয়ানকৃত এবং নির্দিষ্ট</a:t>
            </a:r>
            <a:r>
              <a:rPr lang="bn-IN" dirty="0" smtClean="0"/>
              <a:t>।</a:t>
            </a:r>
            <a:endParaRPr lang="bn-IN" dirty="0"/>
          </a:p>
          <a:p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>গবেষনার উদ্দেশ্য (</a:t>
            </a:r>
            <a:r>
              <a:rPr lang="en-US" dirty="0" smtClean="0"/>
              <a:t>Research Objectives):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গবেষনার উদ্দেশ্য নির্বাচনের ক্ষেত্রে দুইটি পন্থা অবলম্বন করা যেতে পারে। প্রথমত, আপনি যে বিষয় নির্বাচন করলেন সে বিষয়ের ক্ষেত্রে আপনি কি কি বিষয় দেখতে চান তা উদ্দেশ্য হিসেবে গ্রহন করা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>গবেষনার উদ্দেশ্য (</a:t>
            </a:r>
            <a:r>
              <a:rPr lang="en-US" dirty="0" smtClean="0"/>
              <a:t>Research Objectives):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bn-IN" dirty="0" smtClean="0"/>
              <a:t>, দ্বিতীয়ত, আপনি সাহিত্য পর্যালোচনার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bn-IN" dirty="0" smtClean="0"/>
              <a:t>ক্ষেত্রে যে সব রিসার্চ গ্যাপ পেয়েছেন তা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bn-IN" dirty="0" smtClean="0"/>
              <a:t>আপনি গবেষনার উদ্দেশ্য হিসেবে নির্ধারন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bn-IN" dirty="0" smtClean="0"/>
              <a:t>করতে পারেন।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>গবেষনার উদ্দেশ্য (</a:t>
            </a:r>
            <a:r>
              <a:rPr lang="en-US" dirty="0" smtClean="0"/>
              <a:t>Research Objectives):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n-IN" dirty="0" smtClean="0"/>
              <a:t>পড়েতবে আপনি যে পদ্ধতিতেই গবেষনার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bn-IN" dirty="0" smtClean="0"/>
              <a:t>উদ্দেশ্য নির্ধারন করেন না কেন, আপনার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bn-IN" dirty="0" smtClean="0"/>
              <a:t>উদ্দেশ্য দ্বারা যাতে গবেষনায় নির্ধারিত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bn-IN" dirty="0" smtClean="0"/>
              <a:t>বিষয়ের নতুন নতুন দিক উঠে আসে সেদিকে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bn-IN" dirty="0" smtClean="0"/>
              <a:t>নজর দিতে হবে।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>গবেষনার উদ্দেশ্য (</a:t>
            </a:r>
            <a:r>
              <a:rPr lang="en-US" dirty="0" smtClean="0"/>
              <a:t>Research Objectives):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গবেষনার উদ্দেশ্য কয়টি হবে তাও একটি আলোচ্য বিষয়। এই ক্ষেত্রে দুইটি পন্থা আছে। প্রথম পন্থা হল – একটি বৃহৎ উদ্দেশ্য ( </a:t>
            </a:r>
            <a:r>
              <a:rPr lang="en-US" dirty="0" smtClean="0"/>
              <a:t>Broad Objective) </a:t>
            </a:r>
            <a:r>
              <a:rPr lang="bn-IN" dirty="0" smtClean="0"/>
              <a:t>এবং ৩ - ৫ টি নির্দিষ্ট উদ্দেশ্য (</a:t>
            </a:r>
            <a:r>
              <a:rPr lang="en-US" dirty="0" smtClean="0"/>
              <a:t>Specific Objective)। </a:t>
            </a:r>
            <a:r>
              <a:rPr lang="bn-IN" dirty="0" smtClean="0"/>
              <a:t>দ্বিতীয়টি হল – শুধুমাত্র ৩ থেকে ৫ টি উদ্দেশ্য নিয়ে কাজ করতে পারেন আপনার গবেষনায়।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210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PURNEA UNIVERSITY PURNEA COLLEGE, PURNEA DEPT. OF BENGALI  NAME- MASUD ALI DEWAN SLIDE FOR MONTH OF APRIL Ph.D  COURSE WORK PBEN-601 TOPIC- RESEARCH  METHODOLOGY </vt:lpstr>
      <vt:lpstr>TOPIC- RESEARCH  METHODOLOGY</vt:lpstr>
      <vt:lpstr>গবেষনার উদ্দেশ্য (Research Objectives):</vt:lpstr>
      <vt:lpstr>গবেষনার উদ্দেশ্য (Research Objectives):</vt:lpstr>
      <vt:lpstr>গবেষনার উদ্দেশ্য (Research Objectives):</vt:lpstr>
      <vt:lpstr>গবেষনার উদ্দেশ্য (Research Objectives):</vt:lpstr>
    </vt:vector>
  </TitlesOfParts>
  <Company>rakesk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User</cp:lastModifiedBy>
  <cp:revision>4</cp:revision>
  <dcterms:created xsi:type="dcterms:W3CDTF">2020-04-14T13:16:04Z</dcterms:created>
  <dcterms:modified xsi:type="dcterms:W3CDTF">2020-04-26T05:54:30Z</dcterms:modified>
</cp:coreProperties>
</file>